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4054-CE8C-47F6-B5D1-12667D346803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407D-4BB3-4CD7-B1A8-8F09D066D6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4054-CE8C-47F6-B5D1-12667D346803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407D-4BB3-4CD7-B1A8-8F09D066D6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4054-CE8C-47F6-B5D1-12667D346803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407D-4BB3-4CD7-B1A8-8F09D066D6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4054-CE8C-47F6-B5D1-12667D346803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407D-4BB3-4CD7-B1A8-8F09D066D6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4054-CE8C-47F6-B5D1-12667D346803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407D-4BB3-4CD7-B1A8-8F09D066D6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4054-CE8C-47F6-B5D1-12667D346803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407D-4BB3-4CD7-B1A8-8F09D066D6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4054-CE8C-47F6-B5D1-12667D346803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407D-4BB3-4CD7-B1A8-8F09D066D6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4054-CE8C-47F6-B5D1-12667D346803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407D-4BB3-4CD7-B1A8-8F09D066D6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4054-CE8C-47F6-B5D1-12667D346803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407D-4BB3-4CD7-B1A8-8F09D066D6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4054-CE8C-47F6-B5D1-12667D346803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407D-4BB3-4CD7-B1A8-8F09D066D6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4054-CE8C-47F6-B5D1-12667D346803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407D-4BB3-4CD7-B1A8-8F09D066D6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40000"/>
                <a:lumOff val="60000"/>
              </a:schemeClr>
            </a:gs>
            <a:gs pos="50000">
              <a:schemeClr val="accent6">
                <a:lumMod val="40000"/>
                <a:lumOff val="60000"/>
              </a:schemeClr>
            </a:gs>
            <a:gs pos="100000">
              <a:srgbClr val="92D05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04054-CE8C-47F6-B5D1-12667D346803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C407D-4BB3-4CD7-B1A8-8F09D066D6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pn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5" Type="http://schemas.openxmlformats.org/officeDocument/2006/relationships/image" Target="../media/image1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Relationship Id="rId1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monetkin.by/components/com_jshopping/files/img_products/thumb_6afde13379abf23648518e0f4029069b.j" TargetMode="External"/><Relationship Id="rId13" Type="http://schemas.openxmlformats.org/officeDocument/2006/relationships/hyperlink" Target="http://www.lenagold.ru/fon/clipart/m/mish/mysh170.jpg" TargetMode="External"/><Relationship Id="rId3" Type="http://schemas.openxmlformats.org/officeDocument/2006/relationships/hyperlink" Target="http://www.stihi.ru/pics/2012/04/28/385.jpg" TargetMode="External"/><Relationship Id="rId7" Type="http://schemas.openxmlformats.org/officeDocument/2006/relationships/hyperlink" Target="http://taobaolove.ru/thumb/z6YcvMrpNQ8zmo21xZe5vw/238r318/702469/noski.jpg" TargetMode="External"/><Relationship Id="rId12" Type="http://schemas.openxmlformats.org/officeDocument/2006/relationships/hyperlink" Target="http://dn3j4mcwabdcz.cloudfront.net/thumb/fb_1135/1620/12/8d3d7373a716872b4b4c2f250a60adee.jpg" TargetMode="External"/><Relationship Id="rId2" Type="http://schemas.openxmlformats.org/officeDocument/2006/relationships/slide" Target="slide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im0-tub-ru.yandex.net/i?id=d03aa54c8acac7c935d7f83f9445403d&amp;n=33&amp;h=215&amp;w=215" TargetMode="External"/><Relationship Id="rId11" Type="http://schemas.openxmlformats.org/officeDocument/2006/relationships/hyperlink" Target="https://im0-tub-ru.yandex.net/i?id=7f1cead55360ddb69fa97a967a245e18&amp;n=33&amp;h=215&amp;w=235" TargetMode="External"/><Relationship Id="rId5" Type="http://schemas.openxmlformats.org/officeDocument/2006/relationships/hyperlink" Target="http://data14.i.gallery.ru/albums/gallery/288990-6ff6b-40178583-m750x740-ua614b.jpg" TargetMode="External"/><Relationship Id="rId15" Type="http://schemas.openxmlformats.org/officeDocument/2006/relationships/hyperlink" Target="http://image.ecplaza.net/offer/a/alice0422/7955781_s.jpg" TargetMode="External"/><Relationship Id="rId10" Type="http://schemas.openxmlformats.org/officeDocument/2006/relationships/hyperlink" Target="https://im0-tub-ru.yandex.net/i?id=35f1796569b5aab874d0275aa9133375&amp;n=33&amp;h=215&amp;w=181" TargetMode="External"/><Relationship Id="rId4" Type="http://schemas.openxmlformats.org/officeDocument/2006/relationships/hyperlink" Target="http://data27.i.gallery.ru/albums/gallery/428770-9d46c-92663993-m750x740-u96714.jpg" TargetMode="External"/><Relationship Id="rId9" Type="http://schemas.openxmlformats.org/officeDocument/2006/relationships/hyperlink" Target="http://www.lenagold.ru/fon/clipart/p/pauk/pauk01.png" TargetMode="External"/><Relationship Id="rId14" Type="http://schemas.openxmlformats.org/officeDocument/2006/relationships/hyperlink" Target="http://www.lenagold.ru/fon/clipart/k/knig/kniga81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142908" y="214290"/>
            <a:ext cx="278605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Подготовила: </a:t>
            </a:r>
          </a:p>
          <a:p>
            <a:pPr algn="ctr">
              <a:defRPr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учитель начальных классов</a:t>
            </a:r>
          </a:p>
          <a:p>
            <a:pPr algn="ctr">
              <a:defRPr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МОУ «</a:t>
            </a:r>
            <a:r>
              <a:rPr lang="ru-RU" sz="1400" b="1" dirty="0" err="1" smtClean="0">
                <a:solidFill>
                  <a:schemeClr val="accent2">
                    <a:lumMod val="50000"/>
                  </a:schemeClr>
                </a:solidFill>
              </a:rPr>
              <a:t>Ракитянская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 СОШ №1»</a:t>
            </a:r>
          </a:p>
          <a:p>
            <a:pPr algn="ctr">
              <a:defRPr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п. Ракитное </a:t>
            </a:r>
          </a:p>
          <a:p>
            <a:pPr algn="ctr">
              <a:defRPr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Белгородской области</a:t>
            </a:r>
          </a:p>
          <a:p>
            <a:pPr algn="ctr">
              <a:defRPr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Латышева </a:t>
            </a:r>
          </a:p>
          <a:p>
            <a:pPr algn="ctr">
              <a:defRPr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Татьяна Анатольевна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14678" y="142852"/>
            <a:ext cx="20018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«Найди предмет»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 rot="176883">
            <a:off x="1782086" y="5385617"/>
            <a:ext cx="6292921" cy="1112398"/>
          </a:xfrm>
          <a:prstGeom prst="round2DiagRect">
            <a:avLst/>
          </a:prstGeom>
          <a:solidFill>
            <a:schemeClr val="accent3">
              <a:lumMod val="20000"/>
              <a:lumOff val="80000"/>
              <a:alpha val="61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accent2">
                    <a:lumMod val="50000"/>
                  </a:schemeClr>
                </a:solidFill>
              </a:rPr>
              <a:t>Утро кота Бориса</a:t>
            </a:r>
            <a:endParaRPr lang="ru-RU" sz="6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Таня\Desktop\котишки\288990-6ff6b-40178583-m750x740-ua614b.jpg"/>
          <p:cNvPicPr>
            <a:picLocks noChangeAspect="1" noChangeArrowheads="1"/>
          </p:cNvPicPr>
          <p:nvPr/>
        </p:nvPicPr>
        <p:blipFill>
          <a:blip r:embed="rId2"/>
          <a:srcRect l="33766"/>
          <a:stretch>
            <a:fillRect/>
          </a:stretch>
        </p:blipFill>
        <p:spPr bwMode="auto">
          <a:xfrm>
            <a:off x="4929190" y="0"/>
            <a:ext cx="421481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85720" y="714356"/>
            <a:ext cx="4572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Ребята! </a:t>
            </a:r>
          </a:p>
          <a:p>
            <a:pPr algn="ctr">
              <a:buNone/>
            </a:pP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Предлагаю вам поиграть </a:t>
            </a:r>
          </a:p>
          <a:p>
            <a:pPr algn="ctr">
              <a:buNone/>
            </a:pP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в игру на внимание. </a:t>
            </a:r>
          </a:p>
          <a:p>
            <a:pPr algn="ctr">
              <a:buNone/>
            </a:pP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Найдите 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на картинке  все</a:t>
            </a:r>
          </a:p>
          <a:p>
            <a:pPr algn="ctr">
              <a:buNone/>
            </a:pP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 указанные  ниже  предметы.</a:t>
            </a:r>
          </a:p>
          <a:p>
            <a:pPr algn="ctr">
              <a:buNone/>
            </a:pPr>
            <a:endParaRPr lang="ru-RU" sz="2800" b="1" i="1" dirty="0" smtClean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algn="ctr">
              <a:buNone/>
            </a:pP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Желаю удачи!</a:t>
            </a:r>
          </a:p>
        </p:txBody>
      </p:sp>
      <p:pic>
        <p:nvPicPr>
          <p:cNvPr id="2050" name="Picture 2" descr="C:\Users\Таня\Desktop\котишки\i (11).jp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981552">
            <a:off x="184440" y="4989561"/>
            <a:ext cx="1900022" cy="1738318"/>
          </a:xfrm>
          <a:prstGeom prst="rect">
            <a:avLst/>
          </a:prstGeom>
          <a:noFill/>
          <a:effectLst>
            <a:softEdge rad="31750"/>
          </a:effectLst>
        </p:spPr>
      </p:pic>
      <p:sp>
        <p:nvSpPr>
          <p:cNvPr id="5" name="Управляющая кнопка: сведения 4">
            <a:hlinkClick r:id="rId4" action="ppaction://hlinksldjump" highlightClick="1"/>
          </p:cNvPr>
          <p:cNvSpPr/>
          <p:nvPr/>
        </p:nvSpPr>
        <p:spPr>
          <a:xfrm>
            <a:off x="142844" y="142852"/>
            <a:ext cx="785818" cy="857256"/>
          </a:xfrm>
          <a:prstGeom prst="actionButtonInformation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Таня\Desktop\котишки\428770-9d46c-92663993-m750x740-u967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14290"/>
            <a:ext cx="7215238" cy="5414009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</p:pic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214282" y="5715016"/>
            <a:ext cx="8429684" cy="1000132"/>
          </a:xfrm>
          <a:prstGeom prst="round2DiagRect">
            <a:avLst/>
          </a:prstGeom>
          <a:solidFill>
            <a:schemeClr val="accent3">
              <a:lumMod val="20000"/>
              <a:lumOff val="80000"/>
            </a:schemeClr>
          </a:solidFill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C:\Users\Таня\Desktop\котишки\8d3d7373a716872b4b4c2f250a60adee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21000"/>
          </a:blip>
          <a:srcRect/>
          <a:stretch>
            <a:fillRect/>
          </a:stretch>
        </p:blipFill>
        <p:spPr bwMode="auto">
          <a:xfrm>
            <a:off x="7358082" y="3786190"/>
            <a:ext cx="717035" cy="785818"/>
          </a:xfrm>
          <a:prstGeom prst="rect">
            <a:avLst/>
          </a:prstGeom>
          <a:noFill/>
        </p:spPr>
      </p:pic>
      <p:pic>
        <p:nvPicPr>
          <p:cNvPr id="5" name="Picture 3" descr="C:\Users\Таня\Desktop\котишки\8d3d7373a716872b4b4c2f250a60adee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5786454"/>
            <a:ext cx="717035" cy="785818"/>
          </a:xfrm>
          <a:prstGeom prst="rect">
            <a:avLst/>
          </a:prstGeom>
          <a:noFill/>
        </p:spPr>
      </p:pic>
      <p:pic>
        <p:nvPicPr>
          <p:cNvPr id="1028" name="Picture 4" descr="C:\Users\Таня\Desktop\котишки\kniga81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/>
          <a:stretch>
            <a:fillRect/>
          </a:stretch>
        </p:blipFill>
        <p:spPr bwMode="auto">
          <a:xfrm rot="20104609">
            <a:off x="2339349" y="4933568"/>
            <a:ext cx="872332" cy="785099"/>
          </a:xfrm>
          <a:prstGeom prst="rect">
            <a:avLst/>
          </a:prstGeom>
          <a:noFill/>
        </p:spPr>
      </p:pic>
      <p:pic>
        <p:nvPicPr>
          <p:cNvPr id="7" name="Picture 4" descr="C:\Users\Таня\Desktop\котишки\kniga81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0104609">
            <a:off x="7625761" y="5790824"/>
            <a:ext cx="872332" cy="785099"/>
          </a:xfrm>
          <a:prstGeom prst="rect">
            <a:avLst/>
          </a:prstGeom>
          <a:noFill/>
        </p:spPr>
      </p:pic>
      <p:pic>
        <p:nvPicPr>
          <p:cNvPr id="1029" name="Picture 5" descr="C:\Users\Таня\Desktop\котишки\7955781_s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4000"/>
          </a:blip>
          <a:srcRect/>
          <a:stretch>
            <a:fillRect/>
          </a:stretch>
        </p:blipFill>
        <p:spPr bwMode="auto">
          <a:xfrm>
            <a:off x="1643042" y="3143248"/>
            <a:ext cx="1214446" cy="1000132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9" name="Picture 5" descr="C:\Users\Таня\Desktop\котишки\7955781_s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2264" y="5786454"/>
            <a:ext cx="1040954" cy="857256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1030" name="Picture 6" descr="C:\Users\Таня\Desktop\котишки\i (10)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2000"/>
          </a:blip>
          <a:srcRect/>
          <a:stretch>
            <a:fillRect/>
          </a:stretch>
        </p:blipFill>
        <p:spPr bwMode="auto">
          <a:xfrm>
            <a:off x="5524500" y="857232"/>
            <a:ext cx="642942" cy="642942"/>
          </a:xfrm>
          <a:prstGeom prst="rect">
            <a:avLst/>
          </a:prstGeom>
          <a:noFill/>
        </p:spPr>
      </p:pic>
      <p:pic>
        <p:nvPicPr>
          <p:cNvPr id="11" name="Picture 6" descr="C:\Users\Таня\Desktop\котишки\i (10)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4000"/>
          </a:blip>
          <a:srcRect/>
          <a:stretch>
            <a:fillRect/>
          </a:stretch>
        </p:blipFill>
        <p:spPr bwMode="auto">
          <a:xfrm>
            <a:off x="285720" y="5857892"/>
            <a:ext cx="642942" cy="642942"/>
          </a:xfrm>
          <a:prstGeom prst="rect">
            <a:avLst/>
          </a:prstGeom>
          <a:noFill/>
        </p:spPr>
      </p:pic>
      <p:pic>
        <p:nvPicPr>
          <p:cNvPr id="1031" name="Picture 7" descr="C:\Users\Таня\Desktop\котишки\i (11).jp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7FAF1"/>
              </a:clrFrom>
              <a:clrTo>
                <a:srgbClr val="F7FAF1">
                  <a:alpha val="0"/>
                </a:srgbClr>
              </a:clrTo>
            </a:clrChange>
            <a:lum bright="-12000"/>
          </a:blip>
          <a:srcRect/>
          <a:stretch>
            <a:fillRect/>
          </a:stretch>
        </p:blipFill>
        <p:spPr bwMode="auto">
          <a:xfrm>
            <a:off x="1142976" y="2000240"/>
            <a:ext cx="428628" cy="392149"/>
          </a:xfrm>
          <a:prstGeom prst="rect">
            <a:avLst/>
          </a:prstGeom>
          <a:noFill/>
        </p:spPr>
      </p:pic>
      <p:pic>
        <p:nvPicPr>
          <p:cNvPr id="13" name="Picture 7" descr="C:\Users\Таня\Desktop\котишки\i (11)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7FAF1"/>
              </a:clrFrom>
              <a:clrTo>
                <a:srgbClr val="F7FA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5929330"/>
            <a:ext cx="578148" cy="528944"/>
          </a:xfrm>
          <a:prstGeom prst="rect">
            <a:avLst/>
          </a:prstGeom>
          <a:noFill/>
        </p:spPr>
      </p:pic>
      <p:pic>
        <p:nvPicPr>
          <p:cNvPr id="1033" name="Picture 9" descr="C:\Users\Таня\Desktop\котишки\mysh170.jpg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1443854" flipH="1">
            <a:off x="1087553" y="4802168"/>
            <a:ext cx="714380" cy="721655"/>
          </a:xfrm>
          <a:prstGeom prst="rect">
            <a:avLst/>
          </a:prstGeom>
          <a:noFill/>
        </p:spPr>
      </p:pic>
      <p:pic>
        <p:nvPicPr>
          <p:cNvPr id="16" name="Picture 9" descr="C:\Users\Таня\Desktop\котишки\mysh170.jpg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1443854" flipH="1">
            <a:off x="5731024" y="5802300"/>
            <a:ext cx="714380" cy="721655"/>
          </a:xfrm>
          <a:prstGeom prst="rect">
            <a:avLst/>
          </a:prstGeom>
          <a:noFill/>
        </p:spPr>
      </p:pic>
      <p:pic>
        <p:nvPicPr>
          <p:cNvPr id="2" name="Picture 2" descr="C:\Users\Таня\Desktop\котишки\noski.jp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6000"/>
          </a:blip>
          <a:srcRect t="32787"/>
          <a:stretch>
            <a:fillRect/>
          </a:stretch>
        </p:blipFill>
        <p:spPr bwMode="auto">
          <a:xfrm>
            <a:off x="5429256" y="3286124"/>
            <a:ext cx="509584" cy="513758"/>
          </a:xfrm>
          <a:prstGeom prst="rect">
            <a:avLst/>
          </a:prstGeom>
          <a:noFill/>
        </p:spPr>
      </p:pic>
      <p:pic>
        <p:nvPicPr>
          <p:cNvPr id="4" name="Picture 3" descr="C:\Users\Таня\Desktop\котишки\noski.jpg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5715016"/>
            <a:ext cx="642958" cy="964437"/>
          </a:xfrm>
          <a:prstGeom prst="rect">
            <a:avLst/>
          </a:prstGeom>
          <a:noFill/>
        </p:spPr>
      </p:pic>
      <p:pic>
        <p:nvPicPr>
          <p:cNvPr id="6" name="Picture 4" descr="C:\Users\Таня\Desktop\котишки\thumb_6afde13379abf23648518e0f4029069b.jpg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14000"/>
          </a:blip>
          <a:srcRect t="10714"/>
          <a:stretch>
            <a:fillRect/>
          </a:stretch>
        </p:blipFill>
        <p:spPr bwMode="auto">
          <a:xfrm>
            <a:off x="3786182" y="571480"/>
            <a:ext cx="1040126" cy="928687"/>
          </a:xfrm>
          <a:prstGeom prst="rect">
            <a:avLst/>
          </a:prstGeom>
          <a:noFill/>
          <a:effectLst>
            <a:softEdge rad="12700"/>
          </a:effectLst>
        </p:spPr>
      </p:pic>
      <p:pic>
        <p:nvPicPr>
          <p:cNvPr id="19" name="Picture 4" descr="C:\Users\Таня\Desktop\котишки\thumb_6afde13379abf23648518e0f4029069b.jpg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t="10714"/>
          <a:stretch>
            <a:fillRect/>
          </a:stretch>
        </p:blipFill>
        <p:spPr bwMode="auto">
          <a:xfrm>
            <a:off x="1643042" y="5715016"/>
            <a:ext cx="1040126" cy="928687"/>
          </a:xfrm>
          <a:prstGeom prst="rect">
            <a:avLst/>
          </a:prstGeom>
          <a:noFill/>
        </p:spPr>
      </p:pic>
      <p:pic>
        <p:nvPicPr>
          <p:cNvPr id="12" name="Picture 7" descr="C:\Users\Таня\Desktop\котишки\pauk0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572264" y="214290"/>
            <a:ext cx="1016185" cy="1000132"/>
          </a:xfrm>
          <a:prstGeom prst="rect">
            <a:avLst/>
          </a:prstGeom>
          <a:noFill/>
        </p:spPr>
      </p:pic>
      <p:pic>
        <p:nvPicPr>
          <p:cNvPr id="23" name="Picture 7" descr="C:\Users\Таня\Desktop\котишки\pauk01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571736" y="5857892"/>
            <a:ext cx="798431" cy="785818"/>
          </a:xfrm>
          <a:prstGeom prst="rect">
            <a:avLst/>
          </a:prstGeom>
          <a:noFill/>
        </p:spPr>
      </p:pic>
      <p:pic>
        <p:nvPicPr>
          <p:cNvPr id="1032" name="Picture 8" descr="C:\Users\Таня\Desktop\котишки\i (13).jpg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 flipV="1">
            <a:off x="6000760" y="285728"/>
            <a:ext cx="533958" cy="693090"/>
          </a:xfrm>
          <a:prstGeom prst="rect">
            <a:avLst/>
          </a:prstGeom>
          <a:noFill/>
        </p:spPr>
      </p:pic>
      <p:pic>
        <p:nvPicPr>
          <p:cNvPr id="25" name="Picture 8" descr="C:\Users\Таня\Desktop\котишки\i (13).jpg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 flipV="1">
            <a:off x="3428992" y="5857892"/>
            <a:ext cx="533958" cy="693090"/>
          </a:xfrm>
          <a:prstGeom prst="rect">
            <a:avLst/>
          </a:prstGeom>
          <a:noFill/>
        </p:spPr>
      </p:pic>
      <p:sp>
        <p:nvSpPr>
          <p:cNvPr id="26" name="Управляющая кнопка: домой 25">
            <a:hlinkClick r:id="" action="ppaction://hlinkshowjump?jump=endshow" highlightClick="1"/>
          </p:cNvPr>
          <p:cNvSpPr/>
          <p:nvPr/>
        </p:nvSpPr>
        <p:spPr>
          <a:xfrm>
            <a:off x="8501090" y="214290"/>
            <a:ext cx="428628" cy="571504"/>
          </a:xfrm>
          <a:prstGeom prst="actionButtonHom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0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2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285720" y="214290"/>
            <a:ext cx="714380" cy="857256"/>
          </a:xfrm>
          <a:prstGeom prst="actionButtonReturn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643042" y="214290"/>
            <a:ext cx="295157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Источники:</a:t>
            </a:r>
            <a:endParaRPr lang="ru-RU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00166" y="1142984"/>
            <a:ext cx="2483565" cy="5170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hlinkClick r:id="rId3"/>
              </a:rPr>
              <a:t>Титульный слайд</a:t>
            </a:r>
            <a:endParaRPr lang="ru-RU" sz="2400" b="1" dirty="0" smtClean="0"/>
          </a:p>
          <a:p>
            <a:pPr algn="ctr"/>
            <a:r>
              <a:rPr lang="ru-RU" sz="2400" b="1" dirty="0" smtClean="0">
                <a:hlinkClick r:id="rId4"/>
              </a:rPr>
              <a:t>Иллюстрация</a:t>
            </a:r>
            <a:endParaRPr lang="ru-RU" sz="2400" b="1" dirty="0" smtClean="0"/>
          </a:p>
          <a:p>
            <a:pPr algn="ctr"/>
            <a:r>
              <a:rPr lang="ru-RU" sz="2400" b="1" dirty="0" smtClean="0">
                <a:hlinkClick r:id="rId5"/>
              </a:rPr>
              <a:t>Кот Борис</a:t>
            </a:r>
            <a:endParaRPr lang="ru-RU" sz="2400" b="1" dirty="0" smtClean="0"/>
          </a:p>
          <a:p>
            <a:pPr algn="ctr"/>
            <a:r>
              <a:rPr lang="ru-RU" sz="2400" b="1" dirty="0" smtClean="0">
                <a:hlinkClick r:id="rId6"/>
              </a:rPr>
              <a:t>Бант</a:t>
            </a:r>
            <a:endParaRPr lang="ru-RU" sz="2400" b="1" dirty="0" smtClean="0"/>
          </a:p>
          <a:p>
            <a:pPr algn="ctr"/>
            <a:r>
              <a:rPr lang="ru-RU" sz="2400" b="1" dirty="0" smtClean="0">
                <a:hlinkClick r:id="rId7"/>
              </a:rPr>
              <a:t>Носки</a:t>
            </a:r>
            <a:endParaRPr lang="ru-RU" sz="2400" b="1" dirty="0" smtClean="0"/>
          </a:p>
          <a:p>
            <a:pPr algn="ctr"/>
            <a:r>
              <a:rPr lang="ru-RU" sz="2400" b="1" dirty="0" smtClean="0">
                <a:hlinkClick r:id="rId8"/>
              </a:rPr>
              <a:t>Копилка</a:t>
            </a:r>
            <a:endParaRPr lang="ru-RU" sz="2400" b="1" dirty="0" smtClean="0"/>
          </a:p>
          <a:p>
            <a:pPr algn="ctr"/>
            <a:r>
              <a:rPr lang="ru-RU" sz="2400" b="1" dirty="0" smtClean="0">
                <a:hlinkClick r:id="rId9"/>
              </a:rPr>
              <a:t>Паук</a:t>
            </a:r>
            <a:endParaRPr lang="ru-RU" sz="2400" b="1" dirty="0" smtClean="0"/>
          </a:p>
          <a:p>
            <a:pPr algn="ctr"/>
            <a:r>
              <a:rPr lang="ru-RU" sz="2400" b="1" dirty="0" smtClean="0">
                <a:hlinkClick r:id="rId10"/>
              </a:rPr>
              <a:t>Зеркало</a:t>
            </a:r>
            <a:endParaRPr lang="ru-RU" sz="2400" b="1" dirty="0" smtClean="0"/>
          </a:p>
          <a:p>
            <a:pPr algn="ctr"/>
            <a:r>
              <a:rPr lang="ru-RU" sz="2400" b="1" dirty="0" smtClean="0">
                <a:hlinkClick r:id="rId11"/>
              </a:rPr>
              <a:t>Цветок</a:t>
            </a:r>
            <a:endParaRPr lang="ru-RU" sz="2400" b="1" dirty="0" smtClean="0"/>
          </a:p>
          <a:p>
            <a:pPr algn="ctr"/>
            <a:r>
              <a:rPr lang="ru-RU" sz="2400" b="1" dirty="0" smtClean="0">
                <a:hlinkClick r:id="rId12"/>
              </a:rPr>
              <a:t>Чашка</a:t>
            </a:r>
            <a:endParaRPr lang="ru-RU" sz="2400" b="1" dirty="0" smtClean="0"/>
          </a:p>
          <a:p>
            <a:pPr algn="ctr"/>
            <a:r>
              <a:rPr lang="ru-RU" sz="2400" b="1" dirty="0" smtClean="0">
                <a:hlinkClick r:id="rId13"/>
              </a:rPr>
              <a:t>Мышонок</a:t>
            </a:r>
            <a:endParaRPr lang="ru-RU" sz="2400" b="1" dirty="0" smtClean="0"/>
          </a:p>
          <a:p>
            <a:pPr algn="ctr"/>
            <a:r>
              <a:rPr lang="ru-RU" sz="2400" b="1" dirty="0" smtClean="0">
                <a:hlinkClick r:id="rId14"/>
              </a:rPr>
              <a:t>Книги</a:t>
            </a:r>
            <a:endParaRPr lang="ru-RU" sz="2400" b="1" dirty="0" smtClean="0"/>
          </a:p>
          <a:p>
            <a:pPr algn="ctr"/>
            <a:r>
              <a:rPr lang="ru-RU" sz="2400" b="1" dirty="0" smtClean="0">
                <a:hlinkClick r:id="rId15"/>
              </a:rPr>
              <a:t>Медведь</a:t>
            </a:r>
            <a:endParaRPr lang="ru-RU" sz="2400" b="1" dirty="0" smtClean="0"/>
          </a:p>
          <a:p>
            <a:pPr algn="ctr"/>
            <a:endParaRPr lang="ru-RU" dirty="0" smtClean="0"/>
          </a:p>
        </p:txBody>
      </p:sp>
      <p:pic>
        <p:nvPicPr>
          <p:cNvPr id="5" name="Picture 2" descr="C:\Users\Таня\Desktop\котишки\288990-6ff6b-40178583-m750x740-ua614b.jpg"/>
          <p:cNvPicPr>
            <a:picLocks noChangeAspect="1" noChangeArrowheads="1"/>
          </p:cNvPicPr>
          <p:nvPr/>
        </p:nvPicPr>
        <p:blipFill>
          <a:blip r:embed="rId16"/>
          <a:srcRect l="33766"/>
          <a:stretch>
            <a:fillRect/>
          </a:stretch>
        </p:blipFill>
        <p:spPr bwMode="auto">
          <a:xfrm>
            <a:off x="4929190" y="0"/>
            <a:ext cx="4214810" cy="685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74806"/>
      </a:hlink>
      <a:folHlink>
        <a:srgbClr val="974806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66</Words>
  <Application>Microsoft Office PowerPoint</Application>
  <PresentationFormat>Экран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Танюша</dc:creator>
  <cp:lastModifiedBy>Танюша</cp:lastModifiedBy>
  <cp:revision>35</cp:revision>
  <dcterms:created xsi:type="dcterms:W3CDTF">2017-04-13T16:40:03Z</dcterms:created>
  <dcterms:modified xsi:type="dcterms:W3CDTF">2017-04-14T17:05:18Z</dcterms:modified>
</cp:coreProperties>
</file>