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CC6600"/>
    <a:srgbClr val="FF505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26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3FE90-EEB6-455F-9B32-986A0018CA3B}" type="datetimeFigureOut">
              <a:rPr lang="ru-RU" smtClean="0"/>
              <a:pPr/>
              <a:t>12.03.2017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2AB08-14BD-4F95-9491-F4E76929F0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3FE90-EEB6-455F-9B32-986A0018CA3B}" type="datetimeFigureOut">
              <a:rPr lang="ru-RU" smtClean="0"/>
              <a:pPr/>
              <a:t>12.03.2017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2AB08-14BD-4F95-9491-F4E76929F0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3FE90-EEB6-455F-9B32-986A0018CA3B}" type="datetimeFigureOut">
              <a:rPr lang="ru-RU" smtClean="0"/>
              <a:pPr/>
              <a:t>12.03.2017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2AB08-14BD-4F95-9491-F4E76929F0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3FE90-EEB6-455F-9B32-986A0018CA3B}" type="datetimeFigureOut">
              <a:rPr lang="ru-RU" smtClean="0"/>
              <a:pPr/>
              <a:t>12.03.2017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2AB08-14BD-4F95-9491-F4E76929F0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3FE90-EEB6-455F-9B32-986A0018CA3B}" type="datetimeFigureOut">
              <a:rPr lang="ru-RU" smtClean="0"/>
              <a:pPr/>
              <a:t>12.03.2017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2AB08-14BD-4F95-9491-F4E76929F0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3FE90-EEB6-455F-9B32-986A0018CA3B}" type="datetimeFigureOut">
              <a:rPr lang="ru-RU" smtClean="0"/>
              <a:pPr/>
              <a:t>12.03.2017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2AB08-14BD-4F95-9491-F4E76929F0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3FE90-EEB6-455F-9B32-986A0018CA3B}" type="datetimeFigureOut">
              <a:rPr lang="ru-RU" smtClean="0"/>
              <a:pPr/>
              <a:t>12.03.2017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2AB08-14BD-4F95-9491-F4E76929F0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3FE90-EEB6-455F-9B32-986A0018CA3B}" type="datetimeFigureOut">
              <a:rPr lang="ru-RU" smtClean="0"/>
              <a:pPr/>
              <a:t>12.03.2017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2AB08-14BD-4F95-9491-F4E76929F0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3FE90-EEB6-455F-9B32-986A0018CA3B}" type="datetimeFigureOut">
              <a:rPr lang="ru-RU" smtClean="0"/>
              <a:pPr/>
              <a:t>12.03.2017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2AB08-14BD-4F95-9491-F4E76929F0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3FE90-EEB6-455F-9B32-986A0018CA3B}" type="datetimeFigureOut">
              <a:rPr lang="ru-RU" smtClean="0"/>
              <a:pPr/>
              <a:t>12.03.2017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2AB08-14BD-4F95-9491-F4E76929F0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3FE90-EEB6-455F-9B32-986A0018CA3B}" type="datetimeFigureOut">
              <a:rPr lang="ru-RU" smtClean="0"/>
              <a:pPr/>
              <a:t>12.03.2017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2AB08-14BD-4F95-9491-F4E76929F0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20000"/>
                <a:lumOff val="80000"/>
              </a:schemeClr>
            </a:gs>
            <a:gs pos="50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40000"/>
                <a:lumOff val="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83FE90-EEB6-455F-9B32-986A0018CA3B}" type="datetimeFigureOut">
              <a:rPr lang="ru-RU" smtClean="0"/>
              <a:pPr/>
              <a:t>12.03.2017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2AB08-14BD-4F95-9491-F4E76929F0B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slide" Target="slide4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12" Type="http://schemas.openxmlformats.org/officeDocument/2006/relationships/image" Target="../media/image16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img-fotki.yandex.ru/get/9557/16969765.17f/0_7c2af_9bd1d7ec_M.png" TargetMode="External"/><Relationship Id="rId13" Type="http://schemas.openxmlformats.org/officeDocument/2006/relationships/slide" Target="slide2.xml"/><Relationship Id="rId3" Type="http://schemas.openxmlformats.org/officeDocument/2006/relationships/hyperlink" Target="http://colorclipart.ru/wp-content/uploads/2013/05/595.jpg" TargetMode="External"/><Relationship Id="rId7" Type="http://schemas.openxmlformats.org/officeDocument/2006/relationships/hyperlink" Target="http://sarrest.ru/wp-content/uploads/2014/11/XfQOh7GWLo.jpg" TargetMode="External"/><Relationship Id="rId12" Type="http://schemas.openxmlformats.org/officeDocument/2006/relationships/hyperlink" Target="http://data14.i.gallery.ru/albums/gallery/288990-6ff6b-40178583-m750x740-ua614b.jpg" TargetMode="External"/><Relationship Id="rId2" Type="http://schemas.openxmlformats.org/officeDocument/2006/relationships/hyperlink" Target="http://i70.mindmix.ru/57/75/377557/59/6620259/0.png" TargetMode="Externa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inpresent.ru/pics/best/1/ct/swarovski/utro-v-sosnovom-boru-swarovski-u-007.jpg" TargetMode="External"/><Relationship Id="rId11" Type="http://schemas.openxmlformats.org/officeDocument/2006/relationships/hyperlink" Target="http://data14.i.gallery.ru/albums/gallery/288990-8a553-40178616-m750x740-u9e953.jpg" TargetMode="External"/><Relationship Id="rId5" Type="http://schemas.openxmlformats.org/officeDocument/2006/relationships/hyperlink" Target="http://foto-ramki.com/predmety/1/pirozhenoe.png" TargetMode="External"/><Relationship Id="rId15" Type="http://schemas.openxmlformats.org/officeDocument/2006/relationships/image" Target="../media/image6.jpeg"/><Relationship Id="rId10" Type="http://schemas.openxmlformats.org/officeDocument/2006/relationships/hyperlink" Target="http://online-mouse.ru/wp-content/uploads/2013/07/77616436_0_50737_8c4c7f85_XL1-239x300.png" TargetMode="External"/><Relationship Id="rId4" Type="http://schemas.openxmlformats.org/officeDocument/2006/relationships/hyperlink" Target="http://www.lenagold.ru/fon/clipart/l/lime/lemon72.jpg" TargetMode="External"/><Relationship Id="rId9" Type="http://schemas.openxmlformats.org/officeDocument/2006/relationships/hyperlink" Target="http://chto-takoe-lyubov.net/stikhi-o-lyubvi/kollektsii-stikhov/9727" TargetMode="External"/><Relationship Id="rId1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tx2">
                <a:lumMod val="40000"/>
                <a:lumOff val="60000"/>
              </a:schemeClr>
            </a:gs>
            <a:gs pos="100000">
              <a:schemeClr val="accent1">
                <a:lumMod val="20000"/>
                <a:lumOff val="8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285860"/>
            <a:ext cx="4886332" cy="2786082"/>
          </a:xfrm>
        </p:spPr>
        <p:txBody>
          <a:bodyPr>
            <a:noAutofit/>
          </a:bodyPr>
          <a:lstStyle/>
          <a:p>
            <a:r>
              <a:rPr lang="ru-RU" sz="6600" b="1" dirty="0" smtClean="0">
                <a:solidFill>
                  <a:srgbClr val="FF6699"/>
                </a:solidFill>
                <a:latin typeface="Arial Black" pitchFamily="34" charset="0"/>
              </a:rPr>
              <a:t>Чаепитие </a:t>
            </a:r>
            <a:br>
              <a:rPr lang="ru-RU" sz="6600" b="1" dirty="0" smtClean="0">
                <a:solidFill>
                  <a:srgbClr val="FF6699"/>
                </a:solidFill>
                <a:latin typeface="Arial Black" pitchFamily="34" charset="0"/>
              </a:rPr>
            </a:br>
            <a:r>
              <a:rPr lang="ru-RU" sz="6600" b="1" dirty="0" smtClean="0">
                <a:solidFill>
                  <a:srgbClr val="FF6699"/>
                </a:solidFill>
                <a:latin typeface="Arial Black" pitchFamily="34" charset="0"/>
              </a:rPr>
              <a:t>у кота Бориса</a:t>
            </a:r>
            <a:endParaRPr lang="ru-RU" sz="6600" b="1" dirty="0">
              <a:solidFill>
                <a:srgbClr val="FF6699"/>
              </a:solidFill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71604" y="4857760"/>
            <a:ext cx="3000396" cy="1357322"/>
          </a:xfrm>
        </p:spPr>
        <p:txBody>
          <a:bodyPr>
            <a:noAutofit/>
          </a:bodyPr>
          <a:lstStyle/>
          <a:p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Подготовила </a:t>
            </a:r>
          </a:p>
          <a:p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учитель начальных классов</a:t>
            </a:r>
          </a:p>
          <a:p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МОУ «</a:t>
            </a:r>
            <a:r>
              <a:rPr lang="ru-RU" sz="1400" b="1" dirty="0" err="1" smtClean="0">
                <a:solidFill>
                  <a:schemeClr val="accent1">
                    <a:lumMod val="75000"/>
                  </a:schemeClr>
                </a:solidFill>
              </a:rPr>
              <a:t>Ракитянская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 СОШ №1»</a:t>
            </a:r>
          </a:p>
          <a:p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п. Ракитное Белгородской обл.</a:t>
            </a:r>
          </a:p>
          <a:p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Латышева Татьяна </a:t>
            </a:r>
          </a:p>
          <a:p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Анатольевна</a:t>
            </a:r>
            <a:endParaRPr lang="ru-RU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050" name="Picture 2" descr="C:\Users\Таня\Desktop\котишки\288990-6ff6b-40178583-m750x740-ua614b.jpg"/>
          <p:cNvPicPr>
            <a:picLocks noChangeAspect="1" noChangeArrowheads="1"/>
          </p:cNvPicPr>
          <p:nvPr/>
        </p:nvPicPr>
        <p:blipFill>
          <a:blip r:embed="rId2"/>
          <a:srcRect l="32955"/>
          <a:stretch>
            <a:fillRect/>
          </a:stretch>
        </p:blipFill>
        <p:spPr bwMode="auto">
          <a:xfrm>
            <a:off x="4714876" y="0"/>
            <a:ext cx="4429124" cy="6858000"/>
          </a:xfrm>
          <a:prstGeom prst="rect">
            <a:avLst/>
          </a:prstGeom>
          <a:noFill/>
        </p:spPr>
      </p:pic>
      <p:pic>
        <p:nvPicPr>
          <p:cNvPr id="2051" name="Picture 3" descr="C:\Users\Таня\Desktop\котишки\77616436_0_50737_8c4c7f85_XL1-239x300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4572008"/>
            <a:ext cx="1650436" cy="2071678"/>
          </a:xfrm>
          <a:prstGeom prst="rect">
            <a:avLst/>
          </a:prstGeom>
          <a:noFill/>
        </p:spPr>
      </p:pic>
      <p:pic>
        <p:nvPicPr>
          <p:cNvPr id="8" name="Picture 6" descr="http://x-lines.ru/letters/i/cyrillicfancy/1833/373790/60/0/rmej5wfo4nh7bpgozyodncby4n9pdysozxemtwc84nhpbqjn.png"/>
          <p:cNvPicPr>
            <a:picLocks noChangeAspect="1" noChangeArrowheads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8596" y="357166"/>
            <a:ext cx="4263772" cy="336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оризонтальный свиток 3"/>
          <p:cNvSpPr/>
          <p:nvPr/>
        </p:nvSpPr>
        <p:spPr>
          <a:xfrm>
            <a:off x="285720" y="0"/>
            <a:ext cx="4572032" cy="2285992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4" name="Picture 2" descr="C:\Users\Таня\Desktop\котишки\288990-6ff6b-40178583-m750x740-ua614b.jpg"/>
          <p:cNvPicPr>
            <a:picLocks noChangeAspect="1" noChangeArrowheads="1"/>
          </p:cNvPicPr>
          <p:nvPr/>
        </p:nvPicPr>
        <p:blipFill>
          <a:blip r:embed="rId2"/>
          <a:srcRect l="32530"/>
          <a:stretch>
            <a:fillRect/>
          </a:stretch>
        </p:blipFill>
        <p:spPr bwMode="auto">
          <a:xfrm>
            <a:off x="5143504" y="0"/>
            <a:ext cx="4000496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71472" y="357166"/>
            <a:ext cx="421484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bg1">
                    <a:lumMod val="50000"/>
                  </a:schemeClr>
                </a:solidFill>
              </a:rPr>
              <a:t>С молоком, лимоном, медом,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ru-RU" sz="2400" b="1" dirty="0">
                <a:solidFill>
                  <a:schemeClr val="bg1">
                    <a:lumMod val="50000"/>
                  </a:schemeClr>
                </a:solidFill>
              </a:rPr>
              <a:t>С тортом, или 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бутербродом</a:t>
            </a:r>
            <a:r>
              <a:rPr lang="ru-RU" sz="2400" b="1" dirty="0">
                <a:solidFill>
                  <a:schemeClr val="bg1">
                    <a:lumMod val="50000"/>
                  </a:schemeClr>
                </a:solidFill>
              </a:rPr>
              <a:t>,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ru-RU" sz="2400" b="1" dirty="0">
                <a:solidFill>
                  <a:schemeClr val="bg1">
                    <a:lumMod val="50000"/>
                  </a:schemeClr>
                </a:solidFill>
              </a:rPr>
              <a:t>Иди скорей друзей встречай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ru-RU" sz="2400" b="1" dirty="0">
                <a:solidFill>
                  <a:schemeClr val="bg1">
                    <a:lumMod val="50000"/>
                  </a:schemeClr>
                </a:solidFill>
              </a:rPr>
              <a:t>Наливай всем 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вкусный чай!</a:t>
            </a:r>
            <a:endParaRPr lang="ru-RU" sz="2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2844" y="2071678"/>
            <a:ext cx="492922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6699"/>
                </a:solidFill>
              </a:rPr>
              <a:t>Внимательно посмотри на картинки </a:t>
            </a:r>
          </a:p>
          <a:p>
            <a:pPr algn="ctr"/>
            <a:r>
              <a:rPr lang="ru-RU" sz="2800" b="1" dirty="0" smtClean="0">
                <a:solidFill>
                  <a:srgbClr val="FF6699"/>
                </a:solidFill>
              </a:rPr>
              <a:t>и найди, чем они отличаются. </a:t>
            </a:r>
          </a:p>
          <a:p>
            <a:pPr algn="ctr"/>
            <a:r>
              <a:rPr lang="ru-RU" sz="2800" b="1" dirty="0" smtClean="0">
                <a:solidFill>
                  <a:srgbClr val="FF6699"/>
                </a:solidFill>
              </a:rPr>
              <a:t>Для этого нажми левой кнопкой мыши на правой картинке по тому предмету, который отсутствует на левой. </a:t>
            </a:r>
          </a:p>
          <a:p>
            <a:pPr algn="ctr"/>
            <a:r>
              <a:rPr lang="ru-RU" sz="2800" b="1" dirty="0" smtClean="0">
                <a:solidFill>
                  <a:srgbClr val="FF6699"/>
                </a:solidFill>
              </a:rPr>
              <a:t>Найди все 10 отличий и ты узнаешь, кого пригласил кот Борис на чай.</a:t>
            </a:r>
            <a:endParaRPr lang="ru-RU" sz="2800" dirty="0">
              <a:solidFill>
                <a:srgbClr val="FF6699"/>
              </a:solidFill>
            </a:endParaRPr>
          </a:p>
        </p:txBody>
      </p:sp>
      <p:pic>
        <p:nvPicPr>
          <p:cNvPr id="6" name="Рисунок 5">
            <a:hlinkClick r:id="rId3" action="ppaction://hlinksldjump"/>
          </p:cNvPr>
          <p:cNvPicPr>
            <a:picLocks noChangeAspect="1"/>
          </p:cNvPicPr>
          <p:nvPr/>
        </p:nvPicPr>
        <p:blipFill rotWithShape="1">
          <a:blip r:embed="rId4">
            <a:grayscl/>
          </a:blip>
          <a:srcRect r="35069"/>
          <a:stretch/>
        </p:blipFill>
        <p:spPr>
          <a:xfrm>
            <a:off x="8643966" y="6357958"/>
            <a:ext cx="364650" cy="360000"/>
          </a:xfrm>
          <a:prstGeom prst="rect">
            <a:avLst/>
          </a:prstGeom>
        </p:spPr>
      </p:pic>
      <p:pic>
        <p:nvPicPr>
          <p:cNvPr id="7" name="Рисунок 6">
            <a:hlinkClick r:id="rId5" action="ppaction://hlinksldjump"/>
          </p:cNvPr>
          <p:cNvPicPr>
            <a:picLocks noChangeAspect="1"/>
          </p:cNvPicPr>
          <p:nvPr/>
        </p:nvPicPr>
        <p:blipFill rotWithShape="1">
          <a:blip r:embed="rId6">
            <a:grayscl/>
          </a:blip>
          <a:srcRect r="34261"/>
          <a:stretch/>
        </p:blipFill>
        <p:spPr>
          <a:xfrm>
            <a:off x="0" y="0"/>
            <a:ext cx="369195" cy="36000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мка 1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726"/>
            </a:avLst>
          </a:prstGeom>
          <a:blipFill>
            <a:blip r:embed="rId2"/>
            <a:tile tx="0" ty="0" sx="100000" sy="100000" flip="none" algn="tl"/>
          </a:blip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026" name="Picture 2" descr="C:\Users\Таня\Desktop\Кулакова 2\288990-8a553-40178616-m750x740-u9e95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3" y="214290"/>
            <a:ext cx="4286279" cy="4214841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</p:pic>
      <p:pic>
        <p:nvPicPr>
          <p:cNvPr id="6" name="Picture 2" descr="C:\Users\Таня\Desktop\Кулакова 2\288990-8a553-40178616-m750x740-u9e95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571480"/>
            <a:ext cx="4286279" cy="4214841"/>
          </a:xfrm>
          <a:prstGeom prst="rect">
            <a:avLst/>
          </a:prstGeom>
          <a:solidFill>
            <a:srgbClr val="CC6600"/>
          </a:solidFill>
          <a:ln>
            <a:solidFill>
              <a:schemeClr val="accent2">
                <a:lumMod val="50000"/>
              </a:schemeClr>
            </a:solidFill>
          </a:ln>
        </p:spPr>
      </p:pic>
      <p:pic>
        <p:nvPicPr>
          <p:cNvPr id="1027" name="Picture 3" descr="F:\СТАРЫЙ КОМП\ДИСК Ц\Мои документы\В работе 1\Анимашки\банты\0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280074">
            <a:off x="8053585" y="4001618"/>
            <a:ext cx="469948" cy="377468"/>
          </a:xfrm>
          <a:prstGeom prst="rect">
            <a:avLst/>
          </a:prstGeom>
          <a:noFill/>
        </p:spPr>
      </p:pic>
      <p:pic>
        <p:nvPicPr>
          <p:cNvPr id="1029" name="Picture 5" descr="C:\Users\Таня\Desktop\пчела.pn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29257" y="2746022"/>
            <a:ext cx="285752" cy="216245"/>
          </a:xfrm>
          <a:prstGeom prst="rect">
            <a:avLst/>
          </a:prstGeom>
          <a:noFill/>
        </p:spPr>
      </p:pic>
      <p:sp>
        <p:nvSpPr>
          <p:cNvPr id="10" name="Овал 9"/>
          <p:cNvSpPr/>
          <p:nvPr/>
        </p:nvSpPr>
        <p:spPr>
          <a:xfrm>
            <a:off x="6215074" y="714356"/>
            <a:ext cx="142876" cy="142876"/>
          </a:xfrm>
          <a:prstGeom prst="ellipse">
            <a:avLst/>
          </a:prstGeom>
          <a:solidFill>
            <a:srgbClr val="FF5050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Picture 5" descr="C:\Users\Таня\Desktop\пчела.pn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2377459">
            <a:off x="5393947" y="1280699"/>
            <a:ext cx="285752" cy="216245"/>
          </a:xfrm>
          <a:prstGeom prst="rect">
            <a:avLst/>
          </a:prstGeom>
          <a:noFill/>
        </p:spPr>
      </p:pic>
      <p:pic>
        <p:nvPicPr>
          <p:cNvPr id="1030" name="Picture 6" descr="F:\СТАРЫЙ КОМП\ДИСК Ц\Мои документы\В работе 1\Анимашки\цитруосвые\lemon72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5000"/>
          </a:blip>
          <a:srcRect/>
          <a:stretch>
            <a:fillRect/>
          </a:stretch>
        </p:blipFill>
        <p:spPr bwMode="auto">
          <a:xfrm>
            <a:off x="5786446" y="3429000"/>
            <a:ext cx="492128" cy="442915"/>
          </a:xfrm>
          <a:prstGeom prst="rect">
            <a:avLst/>
          </a:prstGeom>
          <a:noFill/>
        </p:spPr>
      </p:pic>
      <p:pic>
        <p:nvPicPr>
          <p:cNvPr id="1031" name="Picture 7" descr="F:\СТАРЫЙ КОМП\ДИСК Ц\Мои документы\В работе 1\Анимашки\Сладости\i (3).jp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14942" y="3357562"/>
            <a:ext cx="500066" cy="534662"/>
          </a:xfrm>
          <a:prstGeom prst="rect">
            <a:avLst/>
          </a:prstGeom>
          <a:noFill/>
        </p:spPr>
      </p:pic>
      <p:pic>
        <p:nvPicPr>
          <p:cNvPr id="1032" name="Picture 8" descr="F:\СТАРЫЙ КОМП\ДИСК Ц\Мои документы\В работе 1\Анимашки\словарь 1 класс\utro-v-sosnovom-boru-swarovski-u-007.jpg"/>
          <p:cNvPicPr>
            <a:picLocks noChangeAspect="1" noChangeArrowheads="1"/>
          </p:cNvPicPr>
          <p:nvPr/>
        </p:nvPicPr>
        <p:blipFill>
          <a:blip r:embed="rId8" cstate="print">
            <a:lum bright="21000"/>
          </a:blip>
          <a:srcRect/>
          <a:stretch>
            <a:fillRect/>
          </a:stretch>
        </p:blipFill>
        <p:spPr bwMode="auto">
          <a:xfrm>
            <a:off x="8215338" y="1857364"/>
            <a:ext cx="642942" cy="447763"/>
          </a:xfrm>
          <a:prstGeom prst="rect">
            <a:avLst/>
          </a:prstGeom>
          <a:noFill/>
        </p:spPr>
      </p:pic>
      <p:sp>
        <p:nvSpPr>
          <p:cNvPr id="16" name="Овал 15"/>
          <p:cNvSpPr/>
          <p:nvPr/>
        </p:nvSpPr>
        <p:spPr>
          <a:xfrm>
            <a:off x="7715272" y="928670"/>
            <a:ext cx="214314" cy="214314"/>
          </a:xfrm>
          <a:prstGeom prst="ellipse">
            <a:avLst/>
          </a:prstGeom>
          <a:solidFill>
            <a:srgbClr val="CC6600">
              <a:alpha val="92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33" name="Picture 9" descr="C:\Users\Таня\Desktop\котишки\XfQOh7GWLo.jp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38" y="928670"/>
            <a:ext cx="285752" cy="714380"/>
          </a:xfrm>
          <a:prstGeom prst="rect">
            <a:avLst/>
          </a:prstGeom>
          <a:noFill/>
        </p:spPr>
      </p:pic>
      <p:pic>
        <p:nvPicPr>
          <p:cNvPr id="1034" name="Picture 10" descr="C:\Users\Таня\Desktop\котишки\0_7c2af_9bd1d7ec_M.png"/>
          <p:cNvPicPr>
            <a:picLocks noChangeAspect="1" noChangeArrowheads="1"/>
          </p:cNvPicPr>
          <p:nvPr/>
        </p:nvPicPr>
        <p:blipFill>
          <a:blip r:embed="rId10" cstate="print"/>
          <a:srcRect b="36110"/>
          <a:stretch>
            <a:fillRect/>
          </a:stretch>
        </p:blipFill>
        <p:spPr bwMode="auto">
          <a:xfrm rot="867822">
            <a:off x="6693419" y="2932855"/>
            <a:ext cx="664665" cy="482448"/>
          </a:xfrm>
          <a:prstGeom prst="rect">
            <a:avLst/>
          </a:prstGeom>
          <a:noFill/>
        </p:spPr>
      </p:pic>
      <p:pic>
        <p:nvPicPr>
          <p:cNvPr id="26" name="Picture 9" descr="C:\Users\Таня\Desktop\мышь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857224" y="5357826"/>
            <a:ext cx="1071538" cy="1345562"/>
          </a:xfrm>
          <a:prstGeom prst="rect">
            <a:avLst/>
          </a:prstGeom>
          <a:noFill/>
        </p:spPr>
      </p:pic>
      <p:pic>
        <p:nvPicPr>
          <p:cNvPr id="27" name="Picture 9" descr="C:\Users\Таня\Desktop\мышь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785918" y="4500570"/>
            <a:ext cx="1071538" cy="1345562"/>
          </a:xfrm>
          <a:prstGeom prst="rect">
            <a:avLst/>
          </a:prstGeom>
          <a:noFill/>
        </p:spPr>
      </p:pic>
      <p:pic>
        <p:nvPicPr>
          <p:cNvPr id="28" name="Picture 9" descr="C:\Users\Таня\Desktop\мышь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643174" y="5286388"/>
            <a:ext cx="1071538" cy="1345562"/>
          </a:xfrm>
          <a:prstGeom prst="rect">
            <a:avLst/>
          </a:prstGeom>
          <a:noFill/>
        </p:spPr>
      </p:pic>
      <p:pic>
        <p:nvPicPr>
          <p:cNvPr id="29" name="Picture 9" descr="C:\Users\Таня\Desktop\мышь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571868" y="4500570"/>
            <a:ext cx="1071538" cy="1345562"/>
          </a:xfrm>
          <a:prstGeom prst="rect">
            <a:avLst/>
          </a:prstGeom>
          <a:noFill/>
        </p:spPr>
      </p:pic>
      <p:pic>
        <p:nvPicPr>
          <p:cNvPr id="30" name="Picture 9" descr="C:\Users\Таня\Desktop\мышь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286248" y="5286388"/>
            <a:ext cx="1071538" cy="1345562"/>
          </a:xfrm>
          <a:prstGeom prst="rect">
            <a:avLst/>
          </a:prstGeom>
          <a:noFill/>
        </p:spPr>
      </p:pic>
      <p:pic>
        <p:nvPicPr>
          <p:cNvPr id="31" name="Picture 9" descr="C:\Users\Таня\Desktop\мышь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214942" y="4714884"/>
            <a:ext cx="1071538" cy="1345562"/>
          </a:xfrm>
          <a:prstGeom prst="rect">
            <a:avLst/>
          </a:prstGeom>
          <a:noFill/>
        </p:spPr>
      </p:pic>
      <p:pic>
        <p:nvPicPr>
          <p:cNvPr id="32" name="Picture 9" descr="C:\Users\Таня\Desktop\мышь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143636" y="5286388"/>
            <a:ext cx="1071538" cy="1345562"/>
          </a:xfrm>
          <a:prstGeom prst="rect">
            <a:avLst/>
          </a:prstGeom>
          <a:noFill/>
        </p:spPr>
      </p:pic>
      <p:pic>
        <p:nvPicPr>
          <p:cNvPr id="33" name="Picture 9" descr="C:\Users\Таня\Desktop\мышь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000892" y="4786322"/>
            <a:ext cx="1071538" cy="1345562"/>
          </a:xfrm>
          <a:prstGeom prst="rect">
            <a:avLst/>
          </a:prstGeom>
          <a:noFill/>
        </p:spPr>
      </p:pic>
      <p:pic>
        <p:nvPicPr>
          <p:cNvPr id="34" name="Picture 9" descr="C:\Users\Таня\Desktop\мышь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929586" y="5286388"/>
            <a:ext cx="1071538" cy="1345562"/>
          </a:xfrm>
          <a:prstGeom prst="rect">
            <a:avLst/>
          </a:prstGeom>
          <a:noFill/>
        </p:spPr>
      </p:pic>
      <p:pic>
        <p:nvPicPr>
          <p:cNvPr id="35" name="Picture 9" descr="C:\Users\Таня\Desktop\мышь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42844" y="4572008"/>
            <a:ext cx="1071538" cy="1345562"/>
          </a:xfrm>
          <a:prstGeom prst="rect">
            <a:avLst/>
          </a:prstGeom>
          <a:noFill/>
        </p:spPr>
      </p:pic>
      <p:pic>
        <p:nvPicPr>
          <p:cNvPr id="36" name="Рисунок 35">
            <a:hlinkClick r:id="" action="ppaction://hlinkshowjump?jump=endshow"/>
          </p:cNvPr>
          <p:cNvPicPr>
            <a:picLocks noChangeAspect="1"/>
          </p:cNvPicPr>
          <p:nvPr/>
        </p:nvPicPr>
        <p:blipFill rotWithShape="1">
          <a:blip r:embed="rId12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 r="36563"/>
          <a:stretch/>
        </p:blipFill>
        <p:spPr>
          <a:xfrm>
            <a:off x="8572528" y="142852"/>
            <a:ext cx="356265" cy="36000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7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0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9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0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0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10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1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10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2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10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3"/>
                  </p:tgtEl>
                </p:cond>
              </p:nextCondLst>
            </p:seq>
            <p:seq concurrent="1" nextAc="seek">
              <p:cTn id="119" restart="whenNotActive" fill="hold" evtFilter="cancelBubble" nodeType="interactiveSeq">
                <p:stCondLst>
                  <p:cond evt="onClick" delay="0">
                    <p:tgtEl>
                      <p:spTgt spid="10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0" fill="hold">
                      <p:stCondLst>
                        <p:cond delay="0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4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57686" y="1357298"/>
            <a:ext cx="2408032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dirty="0" smtClean="0">
                <a:hlinkClick r:id="rId2"/>
              </a:rPr>
              <a:t>Красный бантик</a:t>
            </a:r>
            <a:endParaRPr lang="ru-RU" sz="2400" dirty="0" smtClean="0"/>
          </a:p>
          <a:p>
            <a:pPr algn="ctr"/>
            <a:r>
              <a:rPr lang="ru-RU" sz="2400" dirty="0" smtClean="0">
                <a:hlinkClick r:id="rId3"/>
              </a:rPr>
              <a:t>Пчела</a:t>
            </a:r>
            <a:r>
              <a:rPr lang="ru-RU" sz="2400" dirty="0" smtClean="0"/>
              <a:t> </a:t>
            </a:r>
          </a:p>
          <a:p>
            <a:pPr algn="ctr"/>
            <a:r>
              <a:rPr lang="ru-RU" sz="2400" dirty="0" smtClean="0">
                <a:hlinkClick r:id="rId4"/>
              </a:rPr>
              <a:t>Лимон</a:t>
            </a:r>
            <a:r>
              <a:rPr lang="ru-RU" sz="2400" dirty="0" smtClean="0"/>
              <a:t> </a:t>
            </a:r>
          </a:p>
          <a:p>
            <a:pPr algn="ctr"/>
            <a:r>
              <a:rPr lang="ru-RU" sz="2400" dirty="0" smtClean="0">
                <a:hlinkClick r:id="rId5"/>
              </a:rPr>
              <a:t>Пирожное </a:t>
            </a:r>
            <a:endParaRPr lang="ru-RU" sz="2400" dirty="0" smtClean="0"/>
          </a:p>
          <a:p>
            <a:pPr algn="ctr"/>
            <a:r>
              <a:rPr lang="ru-RU" sz="2400" dirty="0" smtClean="0">
                <a:hlinkClick r:id="rId6"/>
              </a:rPr>
              <a:t>Картина</a:t>
            </a:r>
            <a:r>
              <a:rPr lang="ru-RU" sz="2400" dirty="0" smtClean="0"/>
              <a:t> </a:t>
            </a:r>
          </a:p>
          <a:p>
            <a:pPr algn="ctr"/>
            <a:r>
              <a:rPr lang="ru-RU" sz="2400" dirty="0" smtClean="0">
                <a:hlinkClick r:id="rId7"/>
              </a:rPr>
              <a:t>Бутылка</a:t>
            </a:r>
            <a:r>
              <a:rPr lang="ru-RU" sz="2400" dirty="0" smtClean="0"/>
              <a:t> </a:t>
            </a:r>
          </a:p>
          <a:p>
            <a:pPr algn="ctr"/>
            <a:r>
              <a:rPr lang="ru-RU" sz="2400" dirty="0" smtClean="0">
                <a:hlinkClick r:id="rId8"/>
              </a:rPr>
              <a:t>Ложечка</a:t>
            </a:r>
            <a:r>
              <a:rPr lang="ru-RU" sz="2400" dirty="0" smtClean="0"/>
              <a:t> </a:t>
            </a:r>
          </a:p>
          <a:p>
            <a:pPr algn="ctr"/>
            <a:r>
              <a:rPr lang="ru-RU" sz="2400" dirty="0" smtClean="0">
                <a:hlinkClick r:id="rId9"/>
              </a:rPr>
              <a:t>Стихотворение </a:t>
            </a:r>
            <a:r>
              <a:rPr lang="ru-RU" sz="2400" dirty="0" smtClean="0"/>
              <a:t> </a:t>
            </a:r>
          </a:p>
          <a:p>
            <a:pPr algn="ctr"/>
            <a:r>
              <a:rPr lang="ru-RU" sz="2400" dirty="0" smtClean="0">
                <a:hlinkClick r:id="rId10"/>
              </a:rPr>
              <a:t>Мышонок </a:t>
            </a:r>
            <a:endParaRPr lang="ru-RU" sz="2400" dirty="0" smtClean="0"/>
          </a:p>
          <a:p>
            <a:pPr algn="ctr"/>
            <a:r>
              <a:rPr lang="ru-RU" sz="2400" dirty="0" smtClean="0">
                <a:hlinkClick r:id="rId11"/>
              </a:rPr>
              <a:t>Иллюстрация</a:t>
            </a:r>
            <a:r>
              <a:rPr lang="ru-RU" sz="2400" dirty="0" smtClean="0"/>
              <a:t> </a:t>
            </a:r>
          </a:p>
          <a:p>
            <a:pPr algn="ctr"/>
            <a:r>
              <a:rPr lang="ru-RU" sz="2400" dirty="0" smtClean="0">
                <a:hlinkClick r:id="rId12"/>
              </a:rPr>
              <a:t>Титульный слайд</a:t>
            </a:r>
            <a:endParaRPr lang="ru-RU" sz="2400" dirty="0" smtClean="0"/>
          </a:p>
          <a:p>
            <a:pPr algn="ctr"/>
            <a:endParaRPr lang="ru-RU" sz="2400" dirty="0"/>
          </a:p>
        </p:txBody>
      </p:sp>
      <p:pic>
        <p:nvPicPr>
          <p:cNvPr id="3" name="Рисунок 2">
            <a:hlinkClick r:id="rId13" action="ppaction://hlinksldjump"/>
          </p:cNvPr>
          <p:cNvPicPr>
            <a:picLocks noChangeAspect="1"/>
          </p:cNvPicPr>
          <p:nvPr/>
        </p:nvPicPr>
        <p:blipFill rotWithShape="1">
          <a:blip r:embed="rId14">
            <a:grayscl/>
          </a:blip>
          <a:srcRect r="35069"/>
          <a:stretch/>
        </p:blipFill>
        <p:spPr>
          <a:xfrm flipH="1">
            <a:off x="8450871" y="6157563"/>
            <a:ext cx="364650" cy="360000"/>
          </a:xfrm>
          <a:prstGeom prst="rect">
            <a:avLst/>
          </a:prstGeom>
        </p:spPr>
      </p:pic>
      <p:sp>
        <p:nvSpPr>
          <p:cNvPr id="4" name="Рамка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726"/>
            </a:avLst>
          </a:prstGeom>
          <a:blipFill>
            <a:blip r:embed="rId15"/>
            <a:tile tx="0" ty="0" sx="100000" sy="100000" flip="none" algn="tl"/>
          </a:blip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57356" y="357166"/>
            <a:ext cx="513794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b="1" dirty="0" smtClean="0">
                <a:solidFill>
                  <a:srgbClr val="FF6699"/>
                </a:solidFill>
                <a:latin typeface="Arial Black" pitchFamily="34" charset="0"/>
              </a:rPr>
              <a:t>Источники </a:t>
            </a:r>
            <a:endParaRPr lang="ru-RU" sz="6000" b="1" dirty="0">
              <a:solidFill>
                <a:srgbClr val="FF6699"/>
              </a:solidFill>
              <a:latin typeface="Arial Black" pitchFamily="34" charset="0"/>
            </a:endParaRPr>
          </a:p>
        </p:txBody>
      </p:sp>
      <p:pic>
        <p:nvPicPr>
          <p:cNvPr id="6146" name="Picture 2" descr="C:\Users\Таня\Desktop\котишки\77616436_0_50737_8c4c7f85_XL1-239x300.png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 flipH="1">
            <a:off x="357158" y="2071678"/>
            <a:ext cx="3357586" cy="442913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86</Words>
  <Application>Microsoft Office PowerPoint</Application>
  <PresentationFormat>Экран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Чаепитие  у кота Бориса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Танюша</dc:creator>
  <cp:lastModifiedBy>Танюша</cp:lastModifiedBy>
  <cp:revision>22</cp:revision>
  <dcterms:created xsi:type="dcterms:W3CDTF">2017-03-07T08:25:43Z</dcterms:created>
  <dcterms:modified xsi:type="dcterms:W3CDTF">2017-03-12T08:38:57Z</dcterms:modified>
</cp:coreProperties>
</file>