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A0984-6A04-4EFE-B7D9-9BB147CDC0D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063A6-9133-40BC-9E7F-6A5A62B522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Организация доступного образовательного пространства в детском </a:t>
            </a:r>
            <a:r>
              <a:rPr lang="ru-RU" sz="3600" b="1" dirty="0" smtClean="0">
                <a:solidFill>
                  <a:srgbClr val="0070C0"/>
                </a:solidFill>
              </a:rPr>
              <a:t>саду № 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/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Дорога. Опять виток…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Растеряна душа напрасно.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Не плачь, ведь ты не одинок,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тобою те, кто любит тебя разным.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3412"/>
            <a:ext cx="76200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4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MEGA\Desktop\фото среда\P1020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3571900" cy="4714908"/>
          </a:xfrm>
          <a:prstGeom prst="rect">
            <a:avLst/>
          </a:prstGeom>
          <a:noFill/>
        </p:spPr>
      </p:pic>
      <p:pic>
        <p:nvPicPr>
          <p:cNvPr id="1027" name="Picture 3" descr="C:\Users\OMEGA\Desktop\фото среда\P102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85765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MEGA\Desktop\фото среда\P1020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286280" cy="3143272"/>
          </a:xfrm>
          <a:prstGeom prst="rect">
            <a:avLst/>
          </a:prstGeom>
          <a:noFill/>
        </p:spPr>
      </p:pic>
      <p:pic>
        <p:nvPicPr>
          <p:cNvPr id="2051" name="Picture 3" descr="C:\Users\OMEGA\Desktop\фото среда\P1020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59274" y="2341594"/>
            <a:ext cx="4611799" cy="3786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MEGA\Desktop\фото среда\P1020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714357"/>
            <a:ext cx="4237392" cy="3245008"/>
          </a:xfrm>
          <a:prstGeom prst="rect">
            <a:avLst/>
          </a:prstGeom>
          <a:noFill/>
        </p:spPr>
      </p:pic>
      <p:pic>
        <p:nvPicPr>
          <p:cNvPr id="3075" name="Picture 3" descr="C:\Users\OMEGA\Desktop\фото среда\P1020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86058"/>
            <a:ext cx="5448335" cy="3352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MEGA\Desktop\фото среда\P10204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785794"/>
            <a:ext cx="8046156" cy="500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MEGA\Desktop\фото среда\P1020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5643602" cy="3174526"/>
          </a:xfrm>
          <a:prstGeom prst="rect">
            <a:avLst/>
          </a:prstGeom>
          <a:noFill/>
        </p:spPr>
      </p:pic>
      <p:pic>
        <p:nvPicPr>
          <p:cNvPr id="5123" name="Picture 3" descr="C:\Users\OMEGA\Desktop\фото среда\P102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13" y="2772662"/>
            <a:ext cx="5865854" cy="3299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5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6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Организация доступного образовательного пространства в детском саду №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доступного образовательного пространства в детском саду</dc:title>
  <dc:creator>OMEGA</dc:creator>
  <cp:lastModifiedBy>Учетная запись Майкрософт</cp:lastModifiedBy>
  <cp:revision>4</cp:revision>
  <dcterms:created xsi:type="dcterms:W3CDTF">2016-11-15T07:43:48Z</dcterms:created>
  <dcterms:modified xsi:type="dcterms:W3CDTF">2023-03-15T05:09:50Z</dcterms:modified>
</cp:coreProperties>
</file>